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44" d="100"/>
          <a:sy n="44" d="100"/>
        </p:scale>
        <p:origin x="-156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155" cy="4647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Survival Spanish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673" y="0"/>
            <a:ext cx="3038155" cy="4647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CFBB8D-E223-43B1-A54E-FD0CD6431479}" type="datetimeFigureOut">
              <a:rPr lang="en-US" smtClean="0"/>
              <a:t>9/2/2014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014"/>
            <a:ext cx="3038155" cy="4647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673" y="8830014"/>
            <a:ext cx="3038155" cy="4647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9365B0-4500-448E-A72A-B7BFA5F6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52137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155" cy="4647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Survival Spanish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673" y="0"/>
            <a:ext cx="3038155" cy="4647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FB6A21-6CD5-4B0A-BB5C-171E998D612F}" type="datetimeFigureOut">
              <a:rPr lang="en-US" smtClean="0"/>
              <a:t>9/2/2014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355" y="4415007"/>
            <a:ext cx="5607691" cy="418428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0014"/>
            <a:ext cx="3038155" cy="4647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673" y="8830014"/>
            <a:ext cx="3038155" cy="4647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81857D-8F36-491F-A832-874F5878D9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244836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81857D-8F36-491F-A832-874F5878D92F}" type="slidenum">
              <a:rPr lang="en-US" smtClean="0"/>
              <a:t>9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Survival Spanish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676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7462EA-A8F5-4FE7-947A-0A5A40C173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EA8CFD-E592-4BB9-A440-CDFBD7AFBB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1FE59A-C56E-4786-AC43-6FA7193BF0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98C7CC-D080-44E4-901F-9F1D14000C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448867-7CF3-4073-9939-308BC6BD5E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55818C-D977-4646-AEB7-545FA5A776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9D2B0E-A764-4EB5-9007-CC84E73509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DDB21F-CF0C-47DB-A6A9-93CA9E6039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3C1A84-91CF-42EA-AEAE-3BF997C3A5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20CC7F-6734-4574-8245-79B9D5C2ED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AF9385-83FC-43E6-9074-D98FA709CC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783419A-8A7E-4A77-AA23-6B8BEF6370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828800"/>
          </a:xfrm>
        </p:spPr>
        <p:txBody>
          <a:bodyPr/>
          <a:lstStyle/>
          <a:p>
            <a:pPr eaLnBrk="1" hangingPunct="1"/>
            <a:r>
              <a:rPr lang="en-US" sz="5400" dirty="0" smtClean="0"/>
              <a:t>No </a:t>
            </a:r>
            <a:r>
              <a:rPr lang="en-US" sz="5400" dirty="0" err="1" smtClean="0"/>
              <a:t>entiendo</a:t>
            </a:r>
            <a:r>
              <a:rPr lang="en-US" sz="5400" dirty="0" smtClean="0"/>
              <a:t> </a:t>
            </a:r>
            <a:br>
              <a:rPr lang="en-US" sz="5400" dirty="0" smtClean="0"/>
            </a:br>
            <a:r>
              <a:rPr lang="en-US" sz="3200" dirty="0" smtClean="0"/>
              <a:t>(I don’t understand).</a:t>
            </a:r>
          </a:p>
        </p:txBody>
      </p:sp>
      <p:pic>
        <p:nvPicPr>
          <p:cNvPr id="13314" name="Content Placeholder 3" descr="question mark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62000" y="2057400"/>
            <a:ext cx="7924800" cy="42672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06562"/>
          </a:xfrm>
        </p:spPr>
        <p:txBody>
          <a:bodyPr/>
          <a:lstStyle/>
          <a:p>
            <a:pPr eaLnBrk="1" hangingPunct="1"/>
            <a:r>
              <a:rPr lang="en-US" sz="5400" dirty="0" err="1" smtClean="0"/>
              <a:t>Repite</a:t>
            </a:r>
            <a:r>
              <a:rPr lang="en-US" sz="5400" dirty="0" smtClean="0"/>
              <a:t>, por favor </a:t>
            </a:r>
            <a:br>
              <a:rPr lang="en-US" sz="5400" dirty="0" smtClean="0"/>
            </a:br>
            <a:r>
              <a:rPr lang="en-US" sz="3200" dirty="0" smtClean="0"/>
              <a:t>(Repeat it please)</a:t>
            </a:r>
          </a:p>
        </p:txBody>
      </p:sp>
      <p:pic>
        <p:nvPicPr>
          <p:cNvPr id="14338" name="Content Placeholder 3" descr="repeat correct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04800" y="1905000"/>
            <a:ext cx="8382000" cy="46482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11362"/>
          </a:xfrm>
        </p:spPr>
        <p:txBody>
          <a:bodyPr/>
          <a:lstStyle/>
          <a:p>
            <a:r>
              <a:rPr lang="en-US" sz="5400" dirty="0" err="1" smtClean="0"/>
              <a:t>Más</a:t>
            </a:r>
            <a:r>
              <a:rPr lang="en-US" sz="5400" dirty="0" smtClean="0"/>
              <a:t> </a:t>
            </a:r>
            <a:r>
              <a:rPr lang="en-US" sz="5400" dirty="0" err="1" smtClean="0"/>
              <a:t>despacio,por</a:t>
            </a:r>
            <a:r>
              <a:rPr lang="en-US" sz="5400" dirty="0" smtClean="0"/>
              <a:t> favor </a:t>
            </a:r>
            <a:br>
              <a:rPr lang="en-US" sz="5400" dirty="0" smtClean="0"/>
            </a:br>
            <a:r>
              <a:rPr lang="en-US" sz="3200" dirty="0" smtClean="0"/>
              <a:t>(</a:t>
            </a:r>
            <a:r>
              <a:rPr lang="en-US" sz="3200" dirty="0"/>
              <a:t>More slowly please)</a:t>
            </a:r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>
          <a:xfrm>
            <a:off x="381000" y="2133600"/>
            <a:ext cx="8229600" cy="4525963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endParaRPr lang="en-US" smtClean="0"/>
          </a:p>
          <a:p>
            <a:pPr eaLnBrk="1" hangingPunct="1">
              <a:buFont typeface="Arial" charset="0"/>
              <a:buNone/>
            </a:pPr>
            <a:endParaRPr lang="en-US" smtClean="0"/>
          </a:p>
        </p:txBody>
      </p:sp>
      <p:pic>
        <p:nvPicPr>
          <p:cNvPr id="15363" name="Picture 3" descr="run stoplight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2133600"/>
            <a:ext cx="76962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06562"/>
          </a:xfrm>
        </p:spPr>
        <p:txBody>
          <a:bodyPr/>
          <a:lstStyle/>
          <a:p>
            <a:r>
              <a:rPr lang="en-US" sz="5400" dirty="0" err="1" smtClean="0"/>
              <a:t>Inglés</a:t>
            </a:r>
            <a:r>
              <a:rPr lang="en-US" sz="5400" dirty="0" smtClean="0"/>
              <a:t>, por favor</a:t>
            </a:r>
            <a:r>
              <a:rPr lang="en-US" sz="5400" dirty="0"/>
              <a:t> </a:t>
            </a:r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3200" dirty="0"/>
              <a:t>(English please)</a:t>
            </a:r>
          </a:p>
        </p:txBody>
      </p:sp>
      <p:pic>
        <p:nvPicPr>
          <p:cNvPr id="16386" name="Content Placeholder 3" descr="english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62000" y="2057400"/>
            <a:ext cx="7924800" cy="4191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/>
          <a:lstStyle/>
          <a:p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4800" dirty="0" smtClean="0"/>
              <a:t>¿Cómo se dice ______ en </a:t>
            </a:r>
            <a:r>
              <a:rPr lang="en-US" sz="4800" dirty="0" err="1" smtClean="0"/>
              <a:t>español</a:t>
            </a:r>
            <a:r>
              <a:rPr lang="en-US" sz="4800" dirty="0" smtClean="0"/>
              <a:t>? </a:t>
            </a:r>
            <a:br>
              <a:rPr lang="en-US" sz="4800" dirty="0" smtClean="0"/>
            </a:br>
            <a:r>
              <a:rPr lang="en-US" sz="3200" dirty="0"/>
              <a:t>(How do you say ___ in Spanish?)</a:t>
            </a:r>
          </a:p>
        </p:txBody>
      </p:sp>
      <p:pic>
        <p:nvPicPr>
          <p:cNvPr id="17410" name="Content Placeholder 3" descr="megaphone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066800" y="2819400"/>
            <a:ext cx="7391400" cy="320198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¿Cómo se </a:t>
            </a:r>
            <a:r>
              <a:rPr lang="en-US" dirty="0" err="1" smtClean="0"/>
              <a:t>escribe</a:t>
            </a:r>
            <a:r>
              <a:rPr lang="en-US" dirty="0" smtClean="0"/>
              <a:t> _______? </a:t>
            </a:r>
            <a:br>
              <a:rPr lang="en-US" dirty="0" smtClean="0"/>
            </a:br>
            <a:r>
              <a:rPr lang="en-US" sz="3200" dirty="0"/>
              <a:t>(How do you write/spell it?)</a:t>
            </a:r>
          </a:p>
        </p:txBody>
      </p:sp>
      <p:pic>
        <p:nvPicPr>
          <p:cNvPr id="18434" name="Content Placeholder 3" descr="como se escribe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33400" y="1447800"/>
            <a:ext cx="8153400" cy="48768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915400" cy="1143000"/>
          </a:xfrm>
        </p:spPr>
        <p:txBody>
          <a:bodyPr/>
          <a:lstStyle/>
          <a:p>
            <a:r>
              <a:rPr lang="en-US" dirty="0" smtClean="0"/>
              <a:t>¿Qué </a:t>
            </a:r>
            <a:r>
              <a:rPr lang="en-US" dirty="0" err="1" smtClean="0"/>
              <a:t>significa</a:t>
            </a:r>
            <a:r>
              <a:rPr lang="en-US" dirty="0" smtClean="0"/>
              <a:t> en </a:t>
            </a:r>
            <a:r>
              <a:rPr lang="en-US" dirty="0" err="1" smtClean="0"/>
              <a:t>inglés</a:t>
            </a:r>
            <a:r>
              <a:rPr lang="en-US" dirty="0" smtClean="0"/>
              <a:t>? </a:t>
            </a:r>
            <a:br>
              <a:rPr lang="en-US" dirty="0" smtClean="0"/>
            </a:br>
            <a:r>
              <a:rPr lang="en-US" sz="3200" dirty="0" smtClean="0"/>
              <a:t>(What does it mean in English?)</a:t>
            </a:r>
            <a:endParaRPr lang="en-US" sz="32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752600"/>
            <a:ext cx="7924800" cy="4572000"/>
          </a:xfrm>
        </p:spPr>
      </p:pic>
    </p:spTree>
    <p:extLst>
      <p:ext uri="{BB962C8B-B14F-4D97-AF65-F5344CB8AC3E}">
        <p14:creationId xmlns:p14="http://schemas.microsoft.com/office/powerpoint/2010/main" val="698606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Necesito</a:t>
            </a:r>
            <a:r>
              <a:rPr lang="en-US" dirty="0" smtClean="0"/>
              <a:t> </a:t>
            </a:r>
            <a:r>
              <a:rPr lang="en-US" dirty="0" err="1" smtClean="0"/>
              <a:t>ayuda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sz="3200" dirty="0"/>
              <a:t>(I need help)</a:t>
            </a:r>
          </a:p>
        </p:txBody>
      </p:sp>
      <p:pic>
        <p:nvPicPr>
          <p:cNvPr id="1026" name="Picture 2" descr="C:\Documents and Settings\palmanzar3249\Local Settings\Temporary Internet Files\Content.IE5\1CLBC7K0\MC900320972[1].wm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447800"/>
            <a:ext cx="6019800" cy="502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0202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Tengo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pregunta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200" dirty="0" smtClean="0"/>
              <a:t>(I have a question)</a:t>
            </a:r>
            <a:endParaRPr lang="en-US" sz="3200" dirty="0"/>
          </a:p>
        </p:txBody>
      </p:sp>
      <p:pic>
        <p:nvPicPr>
          <p:cNvPr id="1026" name="Picture 2" descr="C:\Documents and Settings\palmanzar3249\Local Settings\Temporary Internet Files\Content.IE5\FG90CL37\MC900371076[1].wmf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828800"/>
            <a:ext cx="7391399" cy="4343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5443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974</TotalTime>
  <Words>32</Words>
  <Application>Microsoft Office PowerPoint</Application>
  <PresentationFormat>On-screen Show (4:3)</PresentationFormat>
  <Paragraphs>11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No entiendo  (I don’t understand).</vt:lpstr>
      <vt:lpstr>Repite, por favor  (Repeat it please)</vt:lpstr>
      <vt:lpstr>Más despacio,por favor  (More slowly please)</vt:lpstr>
      <vt:lpstr>Inglés, por favor  (English please)</vt:lpstr>
      <vt:lpstr> ¿Cómo se dice ______ en español?  (How do you say ___ in Spanish?)</vt:lpstr>
      <vt:lpstr>¿Cómo se escribe _______?  (How do you write/spell it?)</vt:lpstr>
      <vt:lpstr>¿Qué significa en inglés?  (What does it mean in English?)</vt:lpstr>
      <vt:lpstr>Necesito ayuda  (I need help)</vt:lpstr>
      <vt:lpstr>Tengo una pregunta (I have a question)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entiendo</dc:title>
  <dc:creator>Rafael Almanzar</dc:creator>
  <cp:lastModifiedBy>Scarsdale High School</cp:lastModifiedBy>
  <cp:revision>13</cp:revision>
  <cp:lastPrinted>2014-09-02T12:13:57Z</cp:lastPrinted>
  <dcterms:created xsi:type="dcterms:W3CDTF">2011-02-28T01:38:01Z</dcterms:created>
  <dcterms:modified xsi:type="dcterms:W3CDTF">2014-09-02T12:14:06Z</dcterms:modified>
</cp:coreProperties>
</file>